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66" r:id="rId19"/>
    <p:sldId id="274" r:id="rId20"/>
    <p:sldId id="275" r:id="rId21"/>
    <p:sldId id="276" r:id="rId22"/>
    <p:sldId id="277" r:id="rId23"/>
    <p:sldId id="278" r:id="rId24"/>
    <p:sldId id="279" r:id="rId25"/>
    <p:sldId id="282" r:id="rId26"/>
    <p:sldId id="439" r:id="rId27"/>
    <p:sldId id="284" r:id="rId28"/>
    <p:sldId id="285" r:id="rId29"/>
    <p:sldId id="286" r:id="rId30"/>
    <p:sldId id="280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281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0" r:id="rId73"/>
    <p:sldId id="328" r:id="rId74"/>
    <p:sldId id="329" r:id="rId75"/>
    <p:sldId id="330" r:id="rId7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798D9D-855A-4813-AD07-895E60F80B83}" type="datetimeFigureOut">
              <a:rPr lang="pt-BR" smtClean="0"/>
              <a:t>24/08/2021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701575-76FF-4BF9-93D8-CFEFCF7511A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1004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ço Reservado para Imagem de Slide 1">
            <a:extLst>
              <a:ext uri="{FF2B5EF4-FFF2-40B4-BE49-F238E27FC236}">
                <a16:creationId xmlns:a16="http://schemas.microsoft.com/office/drawing/2014/main" id="{B82E60D0-081E-4A4C-86F8-BD17717310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Espaço Reservado para Anotações 2">
            <a:extLst>
              <a:ext uri="{FF2B5EF4-FFF2-40B4-BE49-F238E27FC236}">
                <a16:creationId xmlns:a16="http://schemas.microsoft.com/office/drawing/2014/main" id="{B988E191-9CAC-4658-9A96-7A9FBE05A93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pt-BR"/>
              <a:t>© Copyright </a:t>
            </a:r>
            <a:r>
              <a:rPr lang="en-US" altLang="pt-BR" b="1"/>
              <a:t>TechEnfim</a:t>
            </a:r>
            <a:endParaRPr lang="en-US" altLang="pt-BR"/>
          </a:p>
          <a:p>
            <a:endParaRPr lang="en-US" altLang="pt-BR"/>
          </a:p>
        </p:txBody>
      </p:sp>
      <p:sp>
        <p:nvSpPr>
          <p:cNvPr id="22532" name="Espaço Reservado para Número de Slide 3">
            <a:extLst>
              <a:ext uri="{FF2B5EF4-FFF2-40B4-BE49-F238E27FC236}">
                <a16:creationId xmlns:a16="http://schemas.microsoft.com/office/drawing/2014/main" id="{8751A3EF-3701-472A-928A-9FE306299D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6FB98E1-F384-4592-8E58-380AEF755EEA}" type="slidenum">
              <a:rPr lang="en-US" altLang="pt-BR" smtClean="0"/>
              <a:pPr/>
              <a:t>26</a:t>
            </a:fld>
            <a:endParaRPr lang="en-US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C74991-87DB-4B9D-87A7-48D9A31558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57167B9-0A36-4FD1-B00B-CC6E9577D0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DA0D5AB-FBB9-4A95-9146-7B238844D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D7308-36CE-4DA5-8DC0-E3EC22593455}" type="datetimeFigureOut">
              <a:rPr lang="pt-BR" smtClean="0"/>
              <a:t>24/08/2021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8C93CBB-509C-445D-8CA4-5E353CB9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7F1439C-8057-4760-9338-923484976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E8806-E86C-4977-9447-88E927C7EF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2454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371E5B-8E37-4320-A287-A1AA5B46F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A4E832C-968C-4EE4-83C9-3E16ED2574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6284B5B-629E-4CC3-A51C-5D978EC9A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D7308-36CE-4DA5-8DC0-E3EC22593455}" type="datetimeFigureOut">
              <a:rPr lang="pt-BR" smtClean="0"/>
              <a:t>24/08/2021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9BDFCA5-C7FE-424A-97B1-2D58F13C9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D4C8DE2-DB07-460D-B06E-B0D646D10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E8806-E86C-4977-9447-88E927C7EF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085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DE7B3C1-6E65-497A-A758-C1BBBB98D2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7D48E1F-5782-40C6-B39A-64C7ABCFA9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FBE32AB-E448-4428-9CD4-FDF113EBD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D7308-36CE-4DA5-8DC0-E3EC22593455}" type="datetimeFigureOut">
              <a:rPr lang="pt-BR" smtClean="0"/>
              <a:t>24/08/2021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71F03D1-67E6-4A9B-A453-D31B9432F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EA9777B-5805-4EC2-A2EE-1DA5FA050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E8806-E86C-4977-9447-88E927C7EF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4422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612A18-B0B4-4455-BA8C-5B2AD2912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C5AFFF1-2181-455D-8AE3-34B7A6C6E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45DCC20-4764-4CE6-A0D9-375743379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D7308-36CE-4DA5-8DC0-E3EC22593455}" type="datetimeFigureOut">
              <a:rPr lang="pt-BR" smtClean="0"/>
              <a:t>24/08/2021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394CB6D-9F72-408B-AFF6-5900977B0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EA809E1-5F8F-4BF9-B86A-BEE0E2A53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E8806-E86C-4977-9447-88E927C7EF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330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143119-0EDA-413E-B7B8-CD7B58469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57D5D92-E6E5-403E-8322-B7F38C641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503D254-C5D4-4DE0-AF52-8458133A5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D7308-36CE-4DA5-8DC0-E3EC22593455}" type="datetimeFigureOut">
              <a:rPr lang="pt-BR" smtClean="0"/>
              <a:t>24/08/2021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A52BDCF-B83D-4952-946C-C32B09DF2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AA426D5-D50E-447B-963E-74661F95D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E8806-E86C-4977-9447-88E927C7EF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9610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C1F877-2C04-438F-AFBA-F4C750D6D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B2F77BA-4CFF-4BF4-AAFA-141CADDC64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1422BEB-AB37-43E7-A949-9E227CAAB9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14CC529-458E-4B62-A69D-545ADF13D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D7308-36CE-4DA5-8DC0-E3EC22593455}" type="datetimeFigureOut">
              <a:rPr lang="pt-BR" smtClean="0"/>
              <a:t>24/08/2021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C8E4C99-CF78-4496-A2DE-AED606AA7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A454DAE-862A-4DFF-80AA-829AE6893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E8806-E86C-4977-9447-88E927C7EF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8068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76C0C3-2297-4B5E-B6D1-C668158FF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C1DA16D-03D0-41FE-B5EA-0DDB584D8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6EB82E3-63F8-4C8D-B630-16B789BF9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0F950E4-A044-4C95-B5B2-10D45D0C97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C9BE6DD-4AA4-4B43-BBB4-43B4BAA6FD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7D7C756-048F-4E73-97FF-2D36A4A51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D7308-36CE-4DA5-8DC0-E3EC22593455}" type="datetimeFigureOut">
              <a:rPr lang="pt-BR" smtClean="0"/>
              <a:t>24/08/2021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2B75D46-7B60-4E49-A331-A77179DB4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70B57E4-D53B-430F-82AF-618F37DC7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E8806-E86C-4977-9447-88E927C7EF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0992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6CE0BD-5437-4728-BC08-A2C065A75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89C1382-38DB-45E8-BF23-01EC3B092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D7308-36CE-4DA5-8DC0-E3EC22593455}" type="datetimeFigureOut">
              <a:rPr lang="pt-BR" smtClean="0"/>
              <a:t>24/08/2021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77ABFFA-8C14-4305-8D08-2CC8F0AE7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09C5796-A988-4167-AA42-734202130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E8806-E86C-4977-9447-88E927C7EF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3163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ACB1DBF-9722-4608-A165-BD0966AB9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D7308-36CE-4DA5-8DC0-E3EC22593455}" type="datetimeFigureOut">
              <a:rPr lang="pt-BR" smtClean="0"/>
              <a:t>24/08/2021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DC749B3-1F61-438F-A2C7-053A9AA51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C4D0F9B-B38C-477E-BEDE-9EC7E247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E8806-E86C-4977-9447-88E927C7EF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3014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E08748-76A4-4DA4-80B8-010C2EDD6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7741E09-5985-4BA3-9328-008A141D7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F3D9EDE-4C35-4EA0-9E7A-D3E1A1B68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ACBC4F0-0DDD-4C44-B646-CBD96A202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D7308-36CE-4DA5-8DC0-E3EC22593455}" type="datetimeFigureOut">
              <a:rPr lang="pt-BR" smtClean="0"/>
              <a:t>24/08/2021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EB65053-49D3-487E-BCE7-CFD32EC2C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D1E8884-D9D3-43F5-B303-D387337C5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E8806-E86C-4977-9447-88E927C7EF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1937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421A9C-4A09-448B-93A1-9E21D55FC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12CFED2-95F6-4E48-9786-C86E14541F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6A3DFEC-5892-4984-AB83-1525D9F90E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E5B2EEB-DF85-40FF-A871-D5C6E3006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D7308-36CE-4DA5-8DC0-E3EC22593455}" type="datetimeFigureOut">
              <a:rPr lang="pt-BR" smtClean="0"/>
              <a:t>24/08/2021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B59ED44-441C-4A06-BC87-8BB441455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B41DD29-C101-474E-8776-943791A7D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E8806-E86C-4977-9447-88E927C7EF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0389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4140550-598A-457D-B1E2-2F9C1AAA4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E0DA0B2-8E09-45D6-909F-E18387B76A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F4A8BF-0EBE-4753-B807-0E88FA4F50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D7308-36CE-4DA5-8DC0-E3EC22593455}" type="datetimeFigureOut">
              <a:rPr lang="pt-BR" smtClean="0"/>
              <a:t>24/08/2021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85B71C4-D6C2-4CA4-ADB0-009BDE61B8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93C545C-067D-4A48-85D0-508EE5004E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E8806-E86C-4977-9447-88E927C7EF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582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18" Type="http://schemas.openxmlformats.org/officeDocument/2006/relationships/image" Target="../media/image41.png"/><Relationship Id="rId3" Type="http://schemas.openxmlformats.org/officeDocument/2006/relationships/image" Target="../media/image26.jpg"/><Relationship Id="rId21" Type="http://schemas.openxmlformats.org/officeDocument/2006/relationships/image" Target="../media/image44.png"/><Relationship Id="rId7" Type="http://schemas.openxmlformats.org/officeDocument/2006/relationships/image" Target="../media/image30.jpe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11" Type="http://schemas.openxmlformats.org/officeDocument/2006/relationships/image" Target="../media/image34.png"/><Relationship Id="rId24" Type="http://schemas.openxmlformats.org/officeDocument/2006/relationships/image" Target="../media/image47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23" Type="http://schemas.openxmlformats.org/officeDocument/2006/relationships/image" Target="../media/image46.jfif"/><Relationship Id="rId10" Type="http://schemas.openxmlformats.org/officeDocument/2006/relationships/image" Target="../media/image33.png"/><Relationship Id="rId19" Type="http://schemas.openxmlformats.org/officeDocument/2006/relationships/image" Target="../media/image42.jpg"/><Relationship Id="rId4" Type="http://schemas.openxmlformats.org/officeDocument/2006/relationships/image" Target="../media/image27.jpeg"/><Relationship Id="rId9" Type="http://schemas.openxmlformats.org/officeDocument/2006/relationships/image" Target="../media/image32.png"/><Relationship Id="rId14" Type="http://schemas.openxmlformats.org/officeDocument/2006/relationships/image" Target="../media/image37.jfif"/><Relationship Id="rId22" Type="http://schemas.openxmlformats.org/officeDocument/2006/relationships/image" Target="../media/image45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24FFCFB3-9039-4C69-9ED2-2E0EC7CB84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635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Site&#10;&#10;Descrição gerada automaticamente">
            <a:extLst>
              <a:ext uri="{FF2B5EF4-FFF2-40B4-BE49-F238E27FC236}">
                <a16:creationId xmlns:a16="http://schemas.microsoft.com/office/drawing/2014/main" id="{5E9C9B0D-4F56-4333-AC19-697984366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81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49122EC6-00F5-48CF-8EE9-60558B215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32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154B61CB-7E44-473F-BFD4-EE1B235FF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81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5BF54D5C-25B6-48A2-8D73-A16B19B63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198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Mapa&#10;&#10;Descrição gerada automaticamente">
            <a:extLst>
              <a:ext uri="{FF2B5EF4-FFF2-40B4-BE49-F238E27FC236}">
                <a16:creationId xmlns:a16="http://schemas.microsoft.com/office/drawing/2014/main" id="{16867BD4-FF25-41A9-A8A4-EE751CBB7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57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Mapa&#10;&#10;Descrição gerada automaticamente">
            <a:extLst>
              <a:ext uri="{FF2B5EF4-FFF2-40B4-BE49-F238E27FC236}">
                <a16:creationId xmlns:a16="http://schemas.microsoft.com/office/drawing/2014/main" id="{38D0D596-4598-4533-907E-3F68B383F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9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A1BFD69E-3789-4ED6-AE0A-BD74D6E6E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82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A0CC7F21-DA28-40E7-9DC3-E2EC3B3F9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1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C4910C1C-981D-4C56-98F3-FEC64508D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95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Gráfico&#10;&#10;Descrição gerada automaticamente">
            <a:extLst>
              <a:ext uri="{FF2B5EF4-FFF2-40B4-BE49-F238E27FC236}">
                <a16:creationId xmlns:a16="http://schemas.microsoft.com/office/drawing/2014/main" id="{48AD5186-C892-4428-B8B7-998F64E63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54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xto, Carta&#10;&#10;Descrição gerada automaticamente">
            <a:extLst>
              <a:ext uri="{FF2B5EF4-FFF2-40B4-BE49-F238E27FC236}">
                <a16:creationId xmlns:a16="http://schemas.microsoft.com/office/drawing/2014/main" id="{AF1387F3-5FDA-4F29-A192-580E0DA1F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06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75ABC42D-F4A2-4B7A-AD95-DD10BF9C8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4140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Gráfico, Diagrama, Gráfico de barras&#10;&#10;Descrição gerada automaticamente">
            <a:extLst>
              <a:ext uri="{FF2B5EF4-FFF2-40B4-BE49-F238E27FC236}">
                <a16:creationId xmlns:a16="http://schemas.microsoft.com/office/drawing/2014/main" id="{C6789BDA-3D80-4BF0-8D7B-0C1EEF315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133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A29CF18A-20B2-4501-8EDD-0AA966278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783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D91A851F-AE50-4D4C-A355-D3F7A1665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29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idade vista de cima de um edifício&#10;&#10;Descrição gerada automaticamente com confiança média">
            <a:extLst>
              <a:ext uri="{FF2B5EF4-FFF2-40B4-BE49-F238E27FC236}">
                <a16:creationId xmlns:a16="http://schemas.microsoft.com/office/drawing/2014/main" id="{DD31A785-7086-4944-82F8-C578A589C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751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inha do tempo&#10;&#10;Descrição gerada automaticamente">
            <a:extLst>
              <a:ext uri="{FF2B5EF4-FFF2-40B4-BE49-F238E27FC236}">
                <a16:creationId xmlns:a16="http://schemas.microsoft.com/office/drawing/2014/main" id="{C95708EC-ACE4-43AA-A4FC-2511F40B3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420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m 33" descr="Interface gráfica do usuário&#10;&#10;Descrição gerada automaticamente com confiança média">
            <a:extLst>
              <a:ext uri="{FF2B5EF4-FFF2-40B4-BE49-F238E27FC236}">
                <a16:creationId xmlns:a16="http://schemas.microsoft.com/office/drawing/2014/main" id="{71A8E8E4-D1FB-41AF-BC50-00BF40AEC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  <p:grpSp>
        <p:nvGrpSpPr>
          <p:cNvPr id="41" name="Agrupar 30739">
            <a:extLst>
              <a:ext uri="{FF2B5EF4-FFF2-40B4-BE49-F238E27FC236}">
                <a16:creationId xmlns:a16="http://schemas.microsoft.com/office/drawing/2014/main" id="{DAC73924-857D-4E69-AB77-1335097377B9}"/>
              </a:ext>
            </a:extLst>
          </p:cNvPr>
          <p:cNvGrpSpPr>
            <a:grpSpLocks/>
          </p:cNvGrpSpPr>
          <p:nvPr/>
        </p:nvGrpSpPr>
        <p:grpSpPr bwMode="auto">
          <a:xfrm>
            <a:off x="195623" y="1402171"/>
            <a:ext cx="2575562" cy="1997320"/>
            <a:chOff x="5885256" y="3995972"/>
            <a:chExt cx="2450386" cy="1839660"/>
          </a:xfrm>
        </p:grpSpPr>
        <p:pic>
          <p:nvPicPr>
            <p:cNvPr id="43" name="Imagem 20">
              <a:extLst>
                <a:ext uri="{FF2B5EF4-FFF2-40B4-BE49-F238E27FC236}">
                  <a16:creationId xmlns:a16="http://schemas.microsoft.com/office/drawing/2014/main" id="{B7B057C9-0A02-4C1B-96E7-C62D4A0F72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5256" y="4208348"/>
              <a:ext cx="2450386" cy="1627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Imagem 34">
              <a:extLst>
                <a:ext uri="{FF2B5EF4-FFF2-40B4-BE49-F238E27FC236}">
                  <a16:creationId xmlns:a16="http://schemas.microsoft.com/office/drawing/2014/main" id="{D130A99C-D953-40C5-AB3A-8874DD51DB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588" b="85622"/>
            <a:stretch>
              <a:fillRect/>
            </a:stretch>
          </p:blipFill>
          <p:spPr bwMode="auto">
            <a:xfrm>
              <a:off x="5885256" y="3995972"/>
              <a:ext cx="722843" cy="234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3" name="Agrupar 8">
            <a:extLst>
              <a:ext uri="{FF2B5EF4-FFF2-40B4-BE49-F238E27FC236}">
                <a16:creationId xmlns:a16="http://schemas.microsoft.com/office/drawing/2014/main" id="{9A8B1197-3FCD-42B7-A677-D7B1D70E5C2C}"/>
              </a:ext>
            </a:extLst>
          </p:cNvPr>
          <p:cNvGrpSpPr>
            <a:grpSpLocks/>
          </p:cNvGrpSpPr>
          <p:nvPr/>
        </p:nvGrpSpPr>
        <p:grpSpPr bwMode="auto">
          <a:xfrm>
            <a:off x="3303033" y="1585341"/>
            <a:ext cx="3136456" cy="1465047"/>
            <a:chOff x="746054" y="2380356"/>
            <a:chExt cx="3281031" cy="1381902"/>
          </a:xfrm>
        </p:grpSpPr>
        <p:pic>
          <p:nvPicPr>
            <p:cNvPr id="55" name="Imagem 17">
              <a:extLst>
                <a:ext uri="{FF2B5EF4-FFF2-40B4-BE49-F238E27FC236}">
                  <a16:creationId xmlns:a16="http://schemas.microsoft.com/office/drawing/2014/main" id="{05463D81-FC38-4732-80D3-75C944C694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37" t="82790" b="-2"/>
            <a:stretch>
              <a:fillRect/>
            </a:stretch>
          </p:blipFill>
          <p:spPr bwMode="auto">
            <a:xfrm>
              <a:off x="746054" y="2577827"/>
              <a:ext cx="3281031" cy="1184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Imagem 18">
              <a:extLst>
                <a:ext uri="{FF2B5EF4-FFF2-40B4-BE49-F238E27FC236}">
                  <a16:creationId xmlns:a16="http://schemas.microsoft.com/office/drawing/2014/main" id="{E5ECBE22-5236-4E3A-A591-AACD39911A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054" y="2380356"/>
              <a:ext cx="2171321" cy="296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8CE67E91-C0D7-4851-A86F-9DB72DA9DCB9}"/>
              </a:ext>
            </a:extLst>
          </p:cNvPr>
          <p:cNvGrpSpPr/>
          <p:nvPr/>
        </p:nvGrpSpPr>
        <p:grpSpPr>
          <a:xfrm>
            <a:off x="9956599" y="1216573"/>
            <a:ext cx="1849267" cy="1184258"/>
            <a:chOff x="7828236" y="3070622"/>
            <a:chExt cx="1508295" cy="939726"/>
          </a:xfrm>
        </p:grpSpPr>
        <p:pic>
          <p:nvPicPr>
            <p:cNvPr id="48" name="Imagem 47" descr="Uma imagem contendo texto, jornal&#10;&#10;Descrição gerada automaticamente">
              <a:extLst>
                <a:ext uri="{FF2B5EF4-FFF2-40B4-BE49-F238E27FC236}">
                  <a16:creationId xmlns:a16="http://schemas.microsoft.com/office/drawing/2014/main" id="{3855DF44-976E-49FD-A6ED-3AC5BA74A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38102" b="78366"/>
            <a:stretch/>
          </p:blipFill>
          <p:spPr bwMode="auto">
            <a:xfrm>
              <a:off x="7828236" y="3494065"/>
              <a:ext cx="1508295" cy="5162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1" name="Imagem 60">
              <a:extLst>
                <a:ext uri="{FF2B5EF4-FFF2-40B4-BE49-F238E27FC236}">
                  <a16:creationId xmlns:a16="http://schemas.microsoft.com/office/drawing/2014/main" id="{B0E1C773-6B49-493F-8547-445E239A7E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4813" t="15694" r="66145" b="79167"/>
            <a:stretch/>
          </p:blipFill>
          <p:spPr bwMode="auto">
            <a:xfrm>
              <a:off x="7828236" y="3070622"/>
              <a:ext cx="1346738" cy="4249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64" name="Imagem 5">
            <a:extLst>
              <a:ext uri="{FF2B5EF4-FFF2-40B4-BE49-F238E27FC236}">
                <a16:creationId xmlns:a16="http://schemas.microsoft.com/office/drawing/2014/main" id="{597FA346-0E9B-4326-A2D7-9A405242C6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94" y="2555597"/>
            <a:ext cx="3244274" cy="133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Imagem 10">
            <a:extLst>
              <a:ext uri="{FF2B5EF4-FFF2-40B4-BE49-F238E27FC236}">
                <a16:creationId xmlns:a16="http://schemas.microsoft.com/office/drawing/2014/main" id="{540777FC-49B1-449D-B8D8-C24DCD78CA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577" y="3137217"/>
            <a:ext cx="4166192" cy="11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Imagem 7">
            <a:extLst>
              <a:ext uri="{FF2B5EF4-FFF2-40B4-BE49-F238E27FC236}">
                <a16:creationId xmlns:a16="http://schemas.microsoft.com/office/drawing/2014/main" id="{560F97C3-8B23-49D1-B1D3-9BDA40D2A2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156" y="2132530"/>
            <a:ext cx="4034954" cy="96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Agrupar 28">
            <a:extLst>
              <a:ext uri="{FF2B5EF4-FFF2-40B4-BE49-F238E27FC236}">
                <a16:creationId xmlns:a16="http://schemas.microsoft.com/office/drawing/2014/main" id="{0A18A9D6-E5EF-42E6-AFA1-EB11380E909F}"/>
              </a:ext>
            </a:extLst>
          </p:cNvPr>
          <p:cNvGrpSpPr>
            <a:grpSpLocks/>
          </p:cNvGrpSpPr>
          <p:nvPr/>
        </p:nvGrpSpPr>
        <p:grpSpPr bwMode="auto">
          <a:xfrm>
            <a:off x="829698" y="2060954"/>
            <a:ext cx="2314479" cy="885640"/>
            <a:chOff x="5943048" y="1126229"/>
            <a:chExt cx="2341261" cy="928062"/>
          </a:xfrm>
        </p:grpSpPr>
        <p:pic>
          <p:nvPicPr>
            <p:cNvPr id="30" name="Imagem 29">
              <a:extLst>
                <a:ext uri="{FF2B5EF4-FFF2-40B4-BE49-F238E27FC236}">
                  <a16:creationId xmlns:a16="http://schemas.microsoft.com/office/drawing/2014/main" id="{2776A691-2761-4840-AF9E-6BB4A86643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760"/>
            <a:stretch/>
          </p:blipFill>
          <p:spPr bwMode="auto">
            <a:xfrm>
              <a:off x="5943048" y="1355126"/>
              <a:ext cx="2341261" cy="699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Imagem 30">
              <a:extLst>
                <a:ext uri="{FF2B5EF4-FFF2-40B4-BE49-F238E27FC236}">
                  <a16:creationId xmlns:a16="http://schemas.microsoft.com/office/drawing/2014/main" id="{7EE1BCDB-399D-4876-8D3A-D1367CB40A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048" y="1126229"/>
              <a:ext cx="2056858" cy="280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Imagem 3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75DD4BBA-CC80-4B9A-9D95-CE1A6B0DE64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994" y="3943633"/>
            <a:ext cx="4073889" cy="843422"/>
          </a:xfrm>
          <a:prstGeom prst="rect">
            <a:avLst/>
          </a:prstGeom>
        </p:spPr>
      </p:pic>
      <p:pic>
        <p:nvPicPr>
          <p:cNvPr id="38" name="Imagem 3">
            <a:extLst>
              <a:ext uri="{FF2B5EF4-FFF2-40B4-BE49-F238E27FC236}">
                <a16:creationId xmlns:a16="http://schemas.microsoft.com/office/drawing/2014/main" id="{88D43E67-9B09-4143-B9A3-DA3E2BB32D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11" y="5830969"/>
            <a:ext cx="3065453" cy="970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Imagem 4">
            <a:extLst>
              <a:ext uri="{FF2B5EF4-FFF2-40B4-BE49-F238E27FC236}">
                <a16:creationId xmlns:a16="http://schemas.microsoft.com/office/drawing/2014/main" id="{DE182A89-7966-49DC-AFC6-3F92A20397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009" y="4287091"/>
            <a:ext cx="3200223" cy="972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F183D88D-B831-4258-8D0F-7756590F54CB}"/>
              </a:ext>
            </a:extLst>
          </p:cNvPr>
          <p:cNvGrpSpPr/>
          <p:nvPr/>
        </p:nvGrpSpPr>
        <p:grpSpPr>
          <a:xfrm>
            <a:off x="6594007" y="1192501"/>
            <a:ext cx="3106666" cy="740753"/>
            <a:chOff x="8682424" y="1733987"/>
            <a:chExt cx="3106666" cy="740753"/>
          </a:xfrm>
        </p:grpSpPr>
        <p:pic>
          <p:nvPicPr>
            <p:cNvPr id="12" name="Imagem 11" descr="Tela de celular com publicação numa rede social&#10;&#10;Descrição gerada automaticamente com confiança média">
              <a:extLst>
                <a:ext uri="{FF2B5EF4-FFF2-40B4-BE49-F238E27FC236}">
                  <a16:creationId xmlns:a16="http://schemas.microsoft.com/office/drawing/2014/main" id="{B865C6F6-0827-4685-B290-A2ACFEC6C3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b="69462"/>
            <a:stretch/>
          </p:blipFill>
          <p:spPr>
            <a:xfrm>
              <a:off x="8682424" y="1733987"/>
              <a:ext cx="3106666" cy="650123"/>
            </a:xfrm>
            <a:prstGeom prst="rect">
              <a:avLst/>
            </a:prstGeom>
          </p:spPr>
        </p:pic>
        <p:pic>
          <p:nvPicPr>
            <p:cNvPr id="25" name="Imagem 24" descr="Tela de celular com publicação numa rede social&#10;&#10;Descrição gerada automaticamente com confiança média">
              <a:extLst>
                <a:ext uri="{FF2B5EF4-FFF2-40B4-BE49-F238E27FC236}">
                  <a16:creationId xmlns:a16="http://schemas.microsoft.com/office/drawing/2014/main" id="{6BEC1D10-3ABF-4688-AA56-9411F5E7AF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t="86312"/>
            <a:stretch/>
          </p:blipFill>
          <p:spPr>
            <a:xfrm>
              <a:off x="8682424" y="2183328"/>
              <a:ext cx="3106666" cy="291412"/>
            </a:xfrm>
            <a:prstGeom prst="rect">
              <a:avLst/>
            </a:prstGeom>
          </p:spPr>
        </p:pic>
      </p:grpSp>
      <p:pic>
        <p:nvPicPr>
          <p:cNvPr id="26" name="Imagem 1">
            <a:extLst>
              <a:ext uri="{FF2B5EF4-FFF2-40B4-BE49-F238E27FC236}">
                <a16:creationId xmlns:a16="http://schemas.microsoft.com/office/drawing/2014/main" id="{C011C982-7947-4C09-B6D2-E0AF56F47A0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908" y="5410141"/>
            <a:ext cx="2804937" cy="998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m 26" descr="Texto&#10;&#10;Descrição gerada automaticamente">
            <a:extLst>
              <a:ext uri="{FF2B5EF4-FFF2-40B4-BE49-F238E27FC236}">
                <a16:creationId xmlns:a16="http://schemas.microsoft.com/office/drawing/2014/main" id="{7CD02B5C-A7ED-4DEF-8250-8C881603415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886216" y="5307876"/>
            <a:ext cx="2118500" cy="1421025"/>
          </a:xfrm>
          <a:prstGeom prst="rect">
            <a:avLst/>
          </a:prstGeom>
        </p:spPr>
      </p:pic>
      <p:pic>
        <p:nvPicPr>
          <p:cNvPr id="28" name="Imagem 9">
            <a:extLst>
              <a:ext uri="{FF2B5EF4-FFF2-40B4-BE49-F238E27FC236}">
                <a16:creationId xmlns:a16="http://schemas.microsoft.com/office/drawing/2014/main" id="{BDAF0D20-28C6-439E-A4B9-209567EA521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611" y="5869464"/>
            <a:ext cx="2738606" cy="93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m 1">
            <a:extLst>
              <a:ext uri="{FF2B5EF4-FFF2-40B4-BE49-F238E27FC236}">
                <a16:creationId xmlns:a16="http://schemas.microsoft.com/office/drawing/2014/main" id="{8E5DCA69-48AA-405E-93F3-4C305453E67E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46"/>
          <a:stretch/>
        </p:blipFill>
        <p:spPr bwMode="auto">
          <a:xfrm>
            <a:off x="4259579" y="3903760"/>
            <a:ext cx="3008671" cy="98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Imagem 32" descr="Texto, Carta&#10;&#10;Descrição gerada automaticamente">
            <a:extLst>
              <a:ext uri="{FF2B5EF4-FFF2-40B4-BE49-F238E27FC236}">
                <a16:creationId xmlns:a16="http://schemas.microsoft.com/office/drawing/2014/main" id="{C915A1B2-10FF-4034-ACF1-5DCD9FD97FA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40594" y="2928823"/>
            <a:ext cx="4020158" cy="1035193"/>
          </a:xfrm>
          <a:prstGeom prst="rect">
            <a:avLst/>
          </a:prstGeom>
        </p:spPr>
      </p:pic>
      <p:pic>
        <p:nvPicPr>
          <p:cNvPr id="6" name="Imagem 5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ABA3C91B-0226-4792-898F-504C09A9AFA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9128" y="4865022"/>
            <a:ext cx="4044755" cy="985909"/>
          </a:xfrm>
          <a:prstGeom prst="rect">
            <a:avLst/>
          </a:prstGeom>
        </p:spPr>
      </p:pic>
      <p:pic>
        <p:nvPicPr>
          <p:cNvPr id="35" name="Imagem 9">
            <a:extLst>
              <a:ext uri="{FF2B5EF4-FFF2-40B4-BE49-F238E27FC236}">
                <a16:creationId xmlns:a16="http://schemas.microsoft.com/office/drawing/2014/main" id="{6B7B161F-9195-4777-9115-C49DD94FB8B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625" y="4896312"/>
            <a:ext cx="2280135" cy="847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01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622A54FF-BF52-4071-8BDF-EAF0E4F35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844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ao ar livre, esqui, água, neve&#10;&#10;Descrição gerada automaticamente">
            <a:extLst>
              <a:ext uri="{FF2B5EF4-FFF2-40B4-BE49-F238E27FC236}">
                <a16:creationId xmlns:a16="http://schemas.microsoft.com/office/drawing/2014/main" id="{6F9F793C-C7B1-4BD6-95D7-0C49CCC83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077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9021F109-8472-43CD-99ED-5E556C8EC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92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Aplicativo, Site&#10;&#10;Descrição gerada automaticamente">
            <a:extLst>
              <a:ext uri="{FF2B5EF4-FFF2-40B4-BE49-F238E27FC236}">
                <a16:creationId xmlns:a16="http://schemas.microsoft.com/office/drawing/2014/main" id="{59EFB22E-A3D0-4A53-9E56-64D945D93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500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22B84981-625A-489F-96D5-246E917B1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516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596AEAE4-AFBC-430C-AC68-C0582DBA5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45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5B3DE94D-5722-4EE0-AB49-A114F3FFE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374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Barco na água com cidade ao fundo&#10;&#10;Descrição gerada automaticamente">
            <a:extLst>
              <a:ext uri="{FF2B5EF4-FFF2-40B4-BE49-F238E27FC236}">
                <a16:creationId xmlns:a16="http://schemas.microsoft.com/office/drawing/2014/main" id="{C0580B5B-CFCE-44F8-BCA1-577336EFD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1866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0E4E7379-440F-4D30-9E07-15CDE2065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123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inha do tempo&#10;&#10;Descrição gerada automaticamente">
            <a:extLst>
              <a:ext uri="{FF2B5EF4-FFF2-40B4-BE49-F238E27FC236}">
                <a16:creationId xmlns:a16="http://schemas.microsoft.com/office/drawing/2014/main" id="{2D011125-CBEF-4D0B-BFCB-A78A03ECB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0146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60A0C950-AD12-4AF4-B5D0-6882760C6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516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97875988-552E-4C0F-AB9D-27AA4FF63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7547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Linha do tempo&#10;&#10;Descrição gerada automaticamente">
            <a:extLst>
              <a:ext uri="{FF2B5EF4-FFF2-40B4-BE49-F238E27FC236}">
                <a16:creationId xmlns:a16="http://schemas.microsoft.com/office/drawing/2014/main" id="{6A451E8F-7594-4C47-9968-D1EC8A088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684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Gráfico, Gráfico de linhas&#10;&#10;Descrição gerada automaticamente">
            <a:extLst>
              <a:ext uri="{FF2B5EF4-FFF2-40B4-BE49-F238E27FC236}">
                <a16:creationId xmlns:a16="http://schemas.microsoft.com/office/drawing/2014/main" id="{8C1A1092-CAD3-4A24-9FD6-DAEAF319E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879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Navio no mar&#10;&#10;Descrição gerada automaticamente com confiança média">
            <a:extLst>
              <a:ext uri="{FF2B5EF4-FFF2-40B4-BE49-F238E27FC236}">
                <a16:creationId xmlns:a16="http://schemas.microsoft.com/office/drawing/2014/main" id="{F9A6C147-21BE-44F3-88DF-1C04AAC2C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22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Gráfico&#10;&#10;Descrição gerada automaticamente">
            <a:extLst>
              <a:ext uri="{FF2B5EF4-FFF2-40B4-BE49-F238E27FC236}">
                <a16:creationId xmlns:a16="http://schemas.microsoft.com/office/drawing/2014/main" id="{41027C22-FF45-412B-B908-88B940FF0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95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Gráfico&#10;&#10;Descrição gerada automaticamente com confiança média">
            <a:extLst>
              <a:ext uri="{FF2B5EF4-FFF2-40B4-BE49-F238E27FC236}">
                <a16:creationId xmlns:a16="http://schemas.microsoft.com/office/drawing/2014/main" id="{D0E2ED50-0502-4C1E-AA26-93D3CC880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2307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2A12D834-1F81-464E-8674-2E9E7A068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851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45FB3625-88A7-4971-9D74-90D60AF03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826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770D52C3-D5E4-4FAB-A733-3611B0802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28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&#10;&#10;Descrição gerada automaticamente com confiança média">
            <a:extLst>
              <a:ext uri="{FF2B5EF4-FFF2-40B4-BE49-F238E27FC236}">
                <a16:creationId xmlns:a16="http://schemas.microsoft.com/office/drawing/2014/main" id="{E7B0BB4C-6679-44AC-9FAC-234AE2DA4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456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3375CEFF-79A4-4197-B933-595A48E658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0914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23524731-46BD-4357-905E-D446E9AC0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042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Gráfico&#10;&#10;Descrição gerada automaticamente">
            <a:extLst>
              <a:ext uri="{FF2B5EF4-FFF2-40B4-BE49-F238E27FC236}">
                <a16:creationId xmlns:a16="http://schemas.microsoft.com/office/drawing/2014/main" id="{4F1BED8F-5078-4855-ADF4-87F4E2A02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096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Gráfico, Gráfico de cascata&#10;&#10;Descrição gerada automaticamente">
            <a:extLst>
              <a:ext uri="{FF2B5EF4-FFF2-40B4-BE49-F238E27FC236}">
                <a16:creationId xmlns:a16="http://schemas.microsoft.com/office/drawing/2014/main" id="{5115D006-7D0C-47A4-BDB9-CA9CFCE7B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08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70F218A1-54EB-4D37-9B28-CA70AABD3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629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7E86BF5F-4B41-472E-847D-ED076E44C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438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Gráfico&#10;&#10;Descrição gerada automaticamente">
            <a:extLst>
              <a:ext uri="{FF2B5EF4-FFF2-40B4-BE49-F238E27FC236}">
                <a16:creationId xmlns:a16="http://schemas.microsoft.com/office/drawing/2014/main" id="{379BC846-677A-4B54-AD93-6810CAF01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96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Gráfico, Diagrama&#10;&#10;Descrição gerada automaticamente">
            <a:extLst>
              <a:ext uri="{FF2B5EF4-FFF2-40B4-BE49-F238E27FC236}">
                <a16:creationId xmlns:a16="http://schemas.microsoft.com/office/drawing/2014/main" id="{0A359F34-7080-4DAC-8F75-9DF37C18E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285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Gráfico, Gráfico de barras&#10;&#10;Descrição gerada automaticamente">
            <a:extLst>
              <a:ext uri="{FF2B5EF4-FFF2-40B4-BE49-F238E27FC236}">
                <a16:creationId xmlns:a16="http://schemas.microsoft.com/office/drawing/2014/main" id="{68951678-88EF-4016-8F42-CDB600B98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8455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Gráfico, Gráfico de barras&#10;&#10;Descrição gerada automaticamente">
            <a:extLst>
              <a:ext uri="{FF2B5EF4-FFF2-40B4-BE49-F238E27FC236}">
                <a16:creationId xmlns:a16="http://schemas.microsoft.com/office/drawing/2014/main" id="{FF876436-F1AA-4AC6-86AD-DC9FC85D9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7926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Gráfico, Gráfico de barras&#10;&#10;Descrição gerada automaticamente">
            <a:extLst>
              <a:ext uri="{FF2B5EF4-FFF2-40B4-BE49-F238E27FC236}">
                <a16:creationId xmlns:a16="http://schemas.microsoft.com/office/drawing/2014/main" id="{3414BC9C-E492-456A-AAF9-77199A01E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556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Gráfico, Gráfico de cascata&#10;&#10;Descrição gerada automaticamente">
            <a:extLst>
              <a:ext uri="{FF2B5EF4-FFF2-40B4-BE49-F238E27FC236}">
                <a16:creationId xmlns:a16="http://schemas.microsoft.com/office/drawing/2014/main" id="{7E38065E-545F-47D6-8865-0631A82B1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7541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inha do tempo&#10;&#10;Descrição gerada automaticamente">
            <a:extLst>
              <a:ext uri="{FF2B5EF4-FFF2-40B4-BE49-F238E27FC236}">
                <a16:creationId xmlns:a16="http://schemas.microsoft.com/office/drawing/2014/main" id="{A71A7D1F-3ECD-44E7-9512-ECB1D7FE4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492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F21D167A-FFE9-4567-9959-039145C47A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727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&#10;&#10;Descrição gerada automaticamente">
            <a:extLst>
              <a:ext uri="{FF2B5EF4-FFF2-40B4-BE49-F238E27FC236}">
                <a16:creationId xmlns:a16="http://schemas.microsoft.com/office/drawing/2014/main" id="{B2EE6619-AADF-4D32-84B7-CE9DEEBC9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84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0D056FE8-132F-4FCC-91CA-E7F7EA8AC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6835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74F9CC46-7A0F-437F-B05E-C74CF402C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764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ao ar livre, placa, neve, tábua&#10;&#10;Descrição gerada automaticamente">
            <a:extLst>
              <a:ext uri="{FF2B5EF4-FFF2-40B4-BE49-F238E27FC236}">
                <a16:creationId xmlns:a16="http://schemas.microsoft.com/office/drawing/2014/main" id="{53D93A9C-F51C-4CE3-8230-06E103C9E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371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Mapa&#10;&#10;Descrição gerada automaticamente">
            <a:extLst>
              <a:ext uri="{FF2B5EF4-FFF2-40B4-BE49-F238E27FC236}">
                <a16:creationId xmlns:a16="http://schemas.microsoft.com/office/drawing/2014/main" id="{40FAFC98-A9D3-46DD-B131-FDBD38C63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011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B3A37647-4C4C-41A4-AA73-31B4DD3C9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1685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63AF40B3-AA10-4B8A-9C4B-2836604B2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404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125AF519-EDCD-4F64-B4C0-6C32E479C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1271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839B7A19-5A38-4733-990C-B1BB8CBA0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779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E1864EE3-160D-4A68-9C5F-3289153B8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1638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90D700DA-A042-4829-AB98-598512F9A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609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Mapa&#10;&#10;Descrição gerada automaticamente">
            <a:extLst>
              <a:ext uri="{FF2B5EF4-FFF2-40B4-BE49-F238E27FC236}">
                <a16:creationId xmlns:a16="http://schemas.microsoft.com/office/drawing/2014/main" id="{450A4F96-5BA6-4E35-9466-A34E9B29B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42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Forma&#10;&#10;Descrição gerada automaticamente">
            <a:extLst>
              <a:ext uri="{FF2B5EF4-FFF2-40B4-BE49-F238E27FC236}">
                <a16:creationId xmlns:a16="http://schemas.microsoft.com/office/drawing/2014/main" id="{F2F3C2C3-69A3-43DF-8945-FEEC8FFC8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1286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Mapa&#10;&#10;Descrição gerada automaticamente">
            <a:extLst>
              <a:ext uri="{FF2B5EF4-FFF2-40B4-BE49-F238E27FC236}">
                <a16:creationId xmlns:a16="http://schemas.microsoft.com/office/drawing/2014/main" id="{0517E17C-CF48-48C2-A616-5E7884FD7A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0857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Gráfico&#10;&#10;Descrição gerada automaticamente">
            <a:extLst>
              <a:ext uri="{FF2B5EF4-FFF2-40B4-BE49-F238E27FC236}">
                <a16:creationId xmlns:a16="http://schemas.microsoft.com/office/drawing/2014/main" id="{D258FE22-1A4A-4CB5-A39C-A370959FE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6124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Site&#10;&#10;Descrição gerada automaticamente">
            <a:extLst>
              <a:ext uri="{FF2B5EF4-FFF2-40B4-BE49-F238E27FC236}">
                <a16:creationId xmlns:a16="http://schemas.microsoft.com/office/drawing/2014/main" id="{923A83F1-A4CB-4B3F-8B5D-01489F5D5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8369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862122C1-DADF-4BBD-AE39-213D6557F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9065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Gráfico, Gráfico de cascata&#10;&#10;Descrição gerada automaticamente">
            <a:extLst>
              <a:ext uri="{FF2B5EF4-FFF2-40B4-BE49-F238E27FC236}">
                <a16:creationId xmlns:a16="http://schemas.microsoft.com/office/drawing/2014/main" id="{889BABD2-8814-4B53-82B6-10FE8CF61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6253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Seta&#10;&#10;Descrição gerada automaticamente">
            <a:extLst>
              <a:ext uri="{FF2B5EF4-FFF2-40B4-BE49-F238E27FC236}">
                <a16:creationId xmlns:a16="http://schemas.microsoft.com/office/drawing/2014/main" id="{1F1CF833-515B-4343-915F-8C28F796A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98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Gráfico de barras&#10;&#10;Descrição gerada automaticamente">
            <a:extLst>
              <a:ext uri="{FF2B5EF4-FFF2-40B4-BE49-F238E27FC236}">
                <a16:creationId xmlns:a16="http://schemas.microsoft.com/office/drawing/2014/main" id="{999D2310-0BB2-495D-BE0A-58EB873D0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0"/>
            <a:ext cx="121676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036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Código QR&#10;&#10;Descrição gerada automaticamente">
            <a:extLst>
              <a:ext uri="{FF2B5EF4-FFF2-40B4-BE49-F238E27FC236}">
                <a16:creationId xmlns:a16="http://schemas.microsoft.com/office/drawing/2014/main" id="{9FF7B2B6-4292-44CC-B196-D47B368D7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" y="0"/>
            <a:ext cx="121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679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4</Words>
  <Application>Microsoft Office PowerPoint</Application>
  <PresentationFormat>Widescreen</PresentationFormat>
  <Paragraphs>2</Paragraphs>
  <Slides>75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75</vt:i4>
      </vt:variant>
    </vt:vector>
  </HeadingPairs>
  <TitlesOfParts>
    <vt:vector size="79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Barbara Lima</dc:creator>
  <cp:lastModifiedBy>Barbara Lima</cp:lastModifiedBy>
  <cp:revision>3</cp:revision>
  <dcterms:created xsi:type="dcterms:W3CDTF">2021-08-24T17:20:02Z</dcterms:created>
  <dcterms:modified xsi:type="dcterms:W3CDTF">2021-08-24T17:56:31Z</dcterms:modified>
</cp:coreProperties>
</file>